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439D8-DD53-47CA-9D0A-ECE1C7A5226B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D0EB4-60E0-4986-9CCE-E3629A17B7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439D8-DD53-47CA-9D0A-ECE1C7A5226B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D0EB4-60E0-4986-9CCE-E3629A17B7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439D8-DD53-47CA-9D0A-ECE1C7A5226B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D0EB4-60E0-4986-9CCE-E3629A17B7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439D8-DD53-47CA-9D0A-ECE1C7A5226B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D0EB4-60E0-4986-9CCE-E3629A17B7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439D8-DD53-47CA-9D0A-ECE1C7A5226B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D0EB4-60E0-4986-9CCE-E3629A17B7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439D8-DD53-47CA-9D0A-ECE1C7A5226B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D0EB4-60E0-4986-9CCE-E3629A17B7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439D8-DD53-47CA-9D0A-ECE1C7A5226B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D0EB4-60E0-4986-9CCE-E3629A17B7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439D8-DD53-47CA-9D0A-ECE1C7A5226B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D0EB4-60E0-4986-9CCE-E3629A17B7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439D8-DD53-47CA-9D0A-ECE1C7A5226B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D0EB4-60E0-4986-9CCE-E3629A17B7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439D8-DD53-47CA-9D0A-ECE1C7A5226B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D0EB4-60E0-4986-9CCE-E3629A17B7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439D8-DD53-47CA-9D0A-ECE1C7A5226B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D0EB4-60E0-4986-9CCE-E3629A17B7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439D8-DD53-47CA-9D0A-ECE1C7A5226B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D0EB4-60E0-4986-9CCE-E3629A17B72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3" Type="http://schemas.openxmlformats.org/officeDocument/2006/relationships/image" Target="../media/image4.jpeg"/><Relationship Id="rId21" Type="http://schemas.openxmlformats.org/officeDocument/2006/relationships/image" Target="../media/image20.jpeg"/><Relationship Id="rId7" Type="http://schemas.openxmlformats.org/officeDocument/2006/relationships/image" Target="../media/image3.png"/><Relationship Id="rId12" Type="http://schemas.openxmlformats.org/officeDocument/2006/relationships/image" Target="../media/image11.jpeg"/><Relationship Id="rId17" Type="http://schemas.openxmlformats.org/officeDocument/2006/relationships/image" Target="../media/image16.jpeg"/><Relationship Id="rId2" Type="http://schemas.openxmlformats.org/officeDocument/2006/relationships/image" Target="../media/image1.jpeg"/><Relationship Id="rId16" Type="http://schemas.openxmlformats.org/officeDocument/2006/relationships/image" Target="../media/image15.jpeg"/><Relationship Id="rId20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11" Type="http://schemas.openxmlformats.org/officeDocument/2006/relationships/image" Target="../media/image10.jpeg"/><Relationship Id="rId5" Type="http://schemas.openxmlformats.org/officeDocument/2006/relationships/image" Target="../media/image6.jpe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19" Type="http://schemas.openxmlformats.org/officeDocument/2006/relationships/image" Target="../media/image18.jpeg"/><Relationship Id="rId4" Type="http://schemas.openxmlformats.org/officeDocument/2006/relationships/image" Target="../media/image5.gif"/><Relationship Id="rId9" Type="http://schemas.openxmlformats.org/officeDocument/2006/relationships/image" Target="../media/image8.jpeg"/><Relationship Id="rId14" Type="http://schemas.openxmlformats.org/officeDocument/2006/relationships/image" Target="../media/image13.jpeg"/><Relationship Id="rId22" Type="http://schemas.openxmlformats.org/officeDocument/2006/relationships/image" Target="../media/image21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enagold.ru/fon/clipart/o/okn/okno47.gif" TargetMode="External"/><Relationship Id="rId3" Type="http://schemas.openxmlformats.org/officeDocument/2006/relationships/hyperlink" Target="http://images.yandex.ru/yandsearch?source=wiz&amp;uinfo=sw-1264-sh-866-fw-1039-fh-598-pd-1&amp;p=1&amp;text=%D1%84%D0%BE%D0%BD%D1%8B%20%D0%B4%D0%BB%D1%8F%20%D0%BF%D1%80%D0%B5%D0%B7%D0%B5%D0%BD%D1%82%D0%B0%D1%86%D0%B8%D0%B9%20powerpoint&amp;noreask=1&amp;pos=47&amp;rpt=simage&amp;lr=39&amp;img_url=http://orgs.unt.edu/asis/_themes/strtedge/free-powerpoint-templates-download-2011-i9.jpg" TargetMode="External"/><Relationship Id="rId7" Type="http://schemas.openxmlformats.org/officeDocument/2006/relationships/hyperlink" Target="http://images.yandex.ru/yandsearch?p=2&amp;text=%D0%BA%D0%B0%D1%81%D1%82%D1%80%D1%8E%D0%BB%D1%8F%20%D0%B1%D0%B5%D0%B7%20%D0%BA%D1%80%D1%8B%D1%88%D0%BA%D0%B8%20%D0%BA%D0%B0%D1%80%D1%82%D0%B8%D0%BD%D0%BA%D0%B8%20PNG&amp;pos=77&amp;uinfo=sw-1264-sh-866-fw-1039-fh-598-pd-1&amp;rpt=simage&amp;img_url=http://www.radiuscom.ru/content/00766540041265471884.png" TargetMode="External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lenagold.ru/fon/clipart/p/povar.htm" TargetMode="External"/><Relationship Id="rId5" Type="http://schemas.openxmlformats.org/officeDocument/2006/relationships/hyperlink" Target="http://www.lenagold.ru/fon/clipart/alf.html" TargetMode="External"/><Relationship Id="rId4" Type="http://schemas.openxmlformats.org/officeDocument/2006/relationships/hyperlink" Target="http://images.yandex.ru/yandsearch?source=wiz&amp;text=%D0%BA%D1%83%D1%85%D0%BE%D0%BD%D0%BD%D1%8B%D0%B9%20%D1%88%D0%BA%D0%B0%D1%84%20%D0%B4%D0%BB%D1%8F%20%D0%BF%D0%BE%D1%81%D1%83%D0%B4%D1%8B%20%D0%BA%D0%B0%D1%80%D1%82%D0%B8%D0%BD%D0%BA%D0%B8%20PNG&amp;noreask=1&amp;pos=17&amp;rpt=simage&amp;lr=39&amp;uinfo=sw-1264-sh-909-fw-1039-fh-598-pd-1&amp;img_url=http://d8." TargetMode="External"/><Relationship Id="rId9" Type="http://schemas.openxmlformats.org/officeDocument/2006/relationships/hyperlink" Target="http://img-fotki.yandex.ru/get/5644/981986.28/0_8339d_176902e7_orig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lenagold.narod.ru/fon/clipart/ch/chesn/chesn005.png" TargetMode="External"/><Relationship Id="rId3" Type="http://schemas.openxmlformats.org/officeDocument/2006/relationships/hyperlink" Target="http://s51.radikal.ru/i132/0811/63/31518d0539da.png" TargetMode="External"/><Relationship Id="rId7" Type="http://schemas.openxmlformats.org/officeDocument/2006/relationships/hyperlink" Target="http://i021.radikal.ru/0806/35/a0312693ee76.png" TargetMode="External"/><Relationship Id="rId12" Type="http://schemas.openxmlformats.org/officeDocument/2006/relationships/hyperlink" Target="http://images.yandex.ru/yandsearch?text=%D0%BA%D1%80%D0%B0%D1%81%D0%BD%D0%BE%D0%B5%20%D1%8F%D0%B1%D0%BB%D0%BE%D0%BA%D0%BE%20%D0%BA%D0%B0%D1%80%D1%82%D0%B8%D0%BD%D0%BA%D0%B8%20PNG&amp;pos=1&amp;uinfo=sw-1264-sh-866-fw-1039-fh-598-pd-1&amp;rpt=simage&amp;img_url=http://stat18.privet.ru/lr/0a2f004bb185d0a10db140420a9879a8" TargetMode="External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51.radikal.ru/i133/0811/90/90d30a31cc4d.png" TargetMode="External"/><Relationship Id="rId11" Type="http://schemas.openxmlformats.org/officeDocument/2006/relationships/hyperlink" Target="http://s08.radikal.ru/i181/0907/47/57a0abd318b2.png" TargetMode="External"/><Relationship Id="rId5" Type="http://schemas.openxmlformats.org/officeDocument/2006/relationships/hyperlink" Target="http://s011.radikal.ru/i318/1010/e0/a06a6f792392.png" TargetMode="External"/><Relationship Id="rId10" Type="http://schemas.openxmlformats.org/officeDocument/2006/relationships/hyperlink" Target="http://images.yandex.ru/yandsearch?text=%D0%BF%D0%B5%D1%80%D0%B5%D1%86%20%D0%BA%D0%B0%D1%80%D1%82%D0%B8%D0%BD%D0%BA%D0%B8%20PNG&amp;pos=29&amp;uinfo=sw-1264-sh-866-fw-1039-fh-598-pd-1&amp;rpt=simage&amp;img_url=http://s44.radikal.ru/i104/0811/04/84b13a69ff37.png" TargetMode="External"/><Relationship Id="rId4" Type="http://schemas.openxmlformats.org/officeDocument/2006/relationships/hyperlink" Target="http://s60.radikal.ru/i169/1010/d9/d0f1b62aa877.png" TargetMode="External"/><Relationship Id="rId9" Type="http://schemas.openxmlformats.org/officeDocument/2006/relationships/hyperlink" Target="http://i014.radikal.ru/0811/3e/62f2b2ddd962.pn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56.radikal.ru/i151/0808/a4/7cb8bea44e7d.png" TargetMode="External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lenagold.narod.ru/fon/clipart/b/bakl/bakla16.png" TargetMode="External"/><Relationship Id="rId4" Type="http://schemas.openxmlformats.org/officeDocument/2006/relationships/hyperlink" Target="http://s51.radikal.ru/i132/0807/b8/345d2d31e7f1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5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12" descr="http://lenagold.narod.ru/fon/clipart/u/utk/utka15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286644" y="3071810"/>
            <a:ext cx="1424618" cy="3500462"/>
          </a:xfrm>
          <a:prstGeom prst="rect">
            <a:avLst/>
          </a:prstGeom>
          <a:noFill/>
        </p:spPr>
      </p:pic>
      <p:pic>
        <p:nvPicPr>
          <p:cNvPr id="10" name="Picture 14" descr="http://lenagold.narod.ru/fon/clipart/u/utk/utka16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4282" y="857232"/>
            <a:ext cx="2069709" cy="3714776"/>
          </a:xfrm>
          <a:prstGeom prst="rect">
            <a:avLst/>
          </a:prstGeom>
          <a:noFill/>
        </p:spPr>
      </p:pic>
      <p:sp>
        <p:nvSpPr>
          <p:cNvPr id="23" name="Прямоугольник 22"/>
          <p:cNvSpPr/>
          <p:nvPr/>
        </p:nvSpPr>
        <p:spPr>
          <a:xfrm>
            <a:off x="428596" y="142852"/>
            <a:ext cx="835824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Электронная игра «Весёлые поварята» </a:t>
            </a:r>
            <a:endParaRPr lang="ru-RU" sz="3600" dirty="0">
              <a:ln w="10160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500298" y="1428736"/>
            <a:ext cx="4929223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000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Электронная игра «Веселые поварята» </a:t>
            </a:r>
          </a:p>
          <a:p>
            <a:r>
              <a:rPr lang="ru-RU" sz="2000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предназначена для развития словарного запаса и совершенствования грамматического строя речи старших дошкольников и младших школьников с </a:t>
            </a:r>
            <a:r>
              <a:rPr lang="ru-RU" sz="200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общим недоразвитием речи. </a:t>
            </a:r>
            <a:r>
              <a:rPr lang="ru-RU" sz="2000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Игра позволяет </a:t>
            </a:r>
          </a:p>
          <a:p>
            <a:r>
              <a:rPr lang="ru-RU" sz="2000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р</a:t>
            </a:r>
            <a:r>
              <a:rPr lang="ru-RU" sz="2000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азвивать связную речь, логическое мышление, зрительную память.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000232" y="5143512"/>
            <a:ext cx="4929223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000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Автор пособия</a:t>
            </a:r>
          </a:p>
          <a:p>
            <a:r>
              <a:rPr lang="ru-RU" sz="2000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Николаева Ольга Валериевна,</a:t>
            </a:r>
          </a:p>
          <a:p>
            <a:r>
              <a:rPr lang="ru-RU" sz="2000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учитель-логопед МОБУ СОШ № 31 </a:t>
            </a:r>
          </a:p>
          <a:p>
            <a:r>
              <a:rPr lang="ru-RU" sz="2000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г. Таганрога Ростовской области.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65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12" descr="http://lenagold.narod.ru/fon/clipart/u/utk/utka15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286644" y="3071810"/>
            <a:ext cx="1424618" cy="3500462"/>
          </a:xfrm>
          <a:prstGeom prst="rect">
            <a:avLst/>
          </a:prstGeom>
          <a:noFill/>
        </p:spPr>
      </p:pic>
      <p:pic>
        <p:nvPicPr>
          <p:cNvPr id="10" name="Picture 14" descr="http://lenagold.narod.ru/fon/clipart/u/utk/utka16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4282" y="857232"/>
            <a:ext cx="2069709" cy="3714776"/>
          </a:xfrm>
          <a:prstGeom prst="rect">
            <a:avLst/>
          </a:prstGeom>
          <a:noFill/>
        </p:spPr>
      </p:pic>
      <p:sp>
        <p:nvSpPr>
          <p:cNvPr id="23" name="Прямоугольник 22"/>
          <p:cNvSpPr/>
          <p:nvPr/>
        </p:nvSpPr>
        <p:spPr>
          <a:xfrm>
            <a:off x="1928794" y="285728"/>
            <a:ext cx="55304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Весёлые поварята</a:t>
            </a:r>
            <a:endParaRPr lang="ru-RU" sz="5400" dirty="0">
              <a:ln w="10160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214546" y="2500306"/>
            <a:ext cx="6443046" cy="224676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Гусям нужно сварить борщ. Помоги </a:t>
            </a:r>
          </a:p>
          <a:p>
            <a:pPr algn="just"/>
            <a:r>
              <a:rPr lang="ru-RU" sz="2800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им правильно выбрать продукты. </a:t>
            </a:r>
          </a:p>
          <a:p>
            <a:pPr algn="just"/>
            <a:r>
              <a:rPr lang="ru-RU" sz="2800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Для этого нажми левой кнопкой </a:t>
            </a:r>
          </a:p>
          <a:p>
            <a:pPr algn="just"/>
            <a:r>
              <a:rPr lang="ru-RU" sz="2800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мышки на продукт и он окажется </a:t>
            </a:r>
          </a:p>
          <a:p>
            <a:pPr algn="just"/>
            <a:r>
              <a:rPr lang="ru-RU" sz="2800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в кастрюле.</a:t>
            </a:r>
            <a:endParaRPr lang="ru-RU" sz="2800" dirty="0">
              <a:ln w="10160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65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07386" y="-52968"/>
            <a:ext cx="5286388" cy="52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 descr="http://www.lenagold.ru/fon/clipart/o/okn/okno47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142853"/>
            <a:ext cx="3357586" cy="3693348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90409" y="3214686"/>
            <a:ext cx="5868702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12" descr="http://lenagold.narod.ru/fon/clipart/u/utk/utka15.pn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286644" y="3357562"/>
            <a:ext cx="1308323" cy="3214710"/>
          </a:xfrm>
          <a:prstGeom prst="rect">
            <a:avLst/>
          </a:prstGeom>
          <a:noFill/>
        </p:spPr>
      </p:pic>
      <p:pic>
        <p:nvPicPr>
          <p:cNvPr id="10" name="Picture 14" descr="http://lenagold.narod.ru/fon/clipart/u/utk/utka16.pn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3544" y="3000372"/>
            <a:ext cx="1751292" cy="3143272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2857488" y="2000240"/>
            <a:ext cx="1071570" cy="8572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5696486">
            <a:off x="5813301" y="740920"/>
            <a:ext cx="621132" cy="93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72264" y="1357298"/>
            <a:ext cx="948297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7976841">
            <a:off x="6944553" y="774594"/>
            <a:ext cx="529196" cy="671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EFA"/>
              </a:clrFrom>
              <a:clrTo>
                <a:srgbClr val="FFFE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3214686"/>
            <a:ext cx="877259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3571876"/>
            <a:ext cx="642942" cy="578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923538">
            <a:off x="7590112" y="2462458"/>
            <a:ext cx="898583" cy="793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8570356">
            <a:off x="6456742" y="2376839"/>
            <a:ext cx="682714" cy="94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600612">
            <a:off x="1530873" y="2790783"/>
            <a:ext cx="924210" cy="1028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5159189">
            <a:off x="3180684" y="3383965"/>
            <a:ext cx="791348" cy="1099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8" y="1571612"/>
            <a:ext cx="569884" cy="602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8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15206" y="4786322"/>
            <a:ext cx="1465460" cy="83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1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24" y="4500570"/>
            <a:ext cx="714380" cy="71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54" y="4357694"/>
            <a:ext cx="1069952" cy="953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" name="Прямоугольник 22"/>
          <p:cNvSpPr/>
          <p:nvPr/>
        </p:nvSpPr>
        <p:spPr>
          <a:xfrm>
            <a:off x="214282" y="6143644"/>
            <a:ext cx="370486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016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Мы сварим борщ из …</a:t>
            </a:r>
            <a:endParaRPr lang="ru-RU" sz="2800" b="1" cap="none" spc="0" dirty="0">
              <a:ln w="10160">
                <a:solidFill>
                  <a:schemeClr val="bg1">
                    <a:lumMod val="9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5689741">
            <a:off x="5288147" y="2132483"/>
            <a:ext cx="508013" cy="1043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46664" y="1225180"/>
            <a:ext cx="2643206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56766E-7 L -0.22917 0.214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5" y="1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44367E-6 C -0.04827 -0.02174 -0.2323 -0.14989 -0.28924 -0.13 C -0.34618 -0.1101 -0.33056 0.06709 -0.34132 0.1189 " pathEditMode="relative" rAng="0" ptsTypes="aaa">
                                      <p:cBhvr>
                                        <p:cTn id="1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" y="-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0.00023 C -0.01372 -0.01711 -0.02292 -0.11288 -0.08247 -0.10201 C -0.14202 -0.09114 -0.3125 0.00833 -0.35781 0.0657 C -0.40313 0.12307 -0.35486 0.20565 -0.35417 0.24243 " pathEditMode="relative" rAng="0" ptsTypes="aaaa">
                                      <p:cBhvr>
                                        <p:cTn id="1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2" y="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-0.0377 C -0.01267 -0.06916 -0.02569 -0.10039 -0.04219 -0.12653 C -0.05868 -0.15267 -0.07465 -0.164 -0.09844 -0.19454 C -0.12222 -0.2253 -0.16007 -0.29933 -0.18437 -0.31089 C -0.20868 -0.32246 -0.23576 -0.28591 -0.24427 -0.26393 C -0.25278 -0.24196 -0.23715 -0.20217 -0.23489 -0.17927 C -0.23264 -0.15637 -0.22986 -0.14018 -0.23073 -0.12653 C -0.2316 -0.11288 -0.23819 -0.10293 -0.2401 -0.09669 " pathEditMode="relative" rAng="0" ptsTypes="aaaaaaaa">
                                      <p:cBhvr>
                                        <p:cTn id="2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7" y="-1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386 -0.03886 C -0.01025 -0.06107 0.1125 -0.12584 0.10781 -0.17256 C 0.10312 -0.21906 -0.04479 -0.29354 -0.06198 -0.31922 C -0.07917 -0.3449 0.01146 -0.32709 0.00468 -0.32616 C -0.00209 -0.32523 -0.08108 -0.34652 -0.10278 -0.31321 C -0.12448 -0.2799 -0.12084 -0.16562 -0.12552 -0.12676 " pathEditMode="relative" rAng="0" ptsTypes="aaaaaa">
                                      <p:cBhvr>
                                        <p:cTn id="2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" y="-1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5.08675E-6 C -0.10955 -0.15915 -0.2191 -0.3183 -0.2941 -0.34329 C -0.3691 -0.36827 -0.42639 -0.1994 -0.45052 -0.15036 C -0.47465 -0.10132 -0.4408 -0.06547 -0.43889 -0.04858 " pathEditMode="relative" ptsTypes="aaaA">
                                      <p:cBhvr>
                                        <p:cTn id="31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49 -0.00833 L -0.37639 -0.02938 " pathEditMode="relative" ptsTypes="AA">
                                      <p:cBhvr>
                                        <p:cTn id="36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1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0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-0.04488 C -0.00399 -0.09577 -0.00798 -0.14596 0.00868 -0.17349 C 0.02552 -0.20056 0.0724 -0.20518 0.10191 -0.20842 C 0.13143 -0.21166 0.16875 -0.21814 0.18559 -0.19292 C 0.20243 -0.16724 0.20261 -0.11103 0.2033 -0.05459 " pathEditMode="relative" rAng="0" ptsTypes="aaaaA">
                                      <p:cBhvr>
                                        <p:cTn id="41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" y="-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2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0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424 -0.05135 C -0.06684 -0.05366 -0.07014 -0.05482 -0.07257 -0.0576 C -0.07517 -0.06037 -0.07951 -0.06708 -0.07951 -0.06685 C -0.08212 -0.07726 -0.07847 -0.06592 -0.08542 -0.07656 C -0.09288 -0.08767 -0.0993 -0.10432 -0.10903 -0.11242 C -0.10972 -0.11404 -0.11024 -0.11589 -0.11128 -0.11728 C -0.11233 -0.11866 -0.11406 -0.1189 -0.11493 -0.12028 C -0.11562 -0.12144 -0.11545 -0.12352 -0.11597 -0.12491 C -0.11996 -0.13463 -0.12621 -0.14249 -0.12899 -0.15313 C -0.12812 -0.18343 -0.12743 -0.21374 -0.12656 -0.24404 C -0.12587 -0.26949 -0.1276 -0.26162 -0.1243 -0.27388 C -0.12344 -0.28175 -0.12257 -0.29192 -0.11962 -0.29909 C -0.11823 -0.30233 -0.1158 -0.30488 -0.11493 -0.30835 C -0.11285 -0.31668 -0.11163 -0.32153 -0.1066 -0.32732 C -0.10208 -0.33241 -0.09739 -0.33703 -0.09253 -0.34143 C -0.0901 -0.34351 -0.08542 -0.34767 -0.08542 -0.34744 C -0.08246 -0.35369 -0.07882 -0.36132 -0.07361 -0.36317 C -0.06962 -0.37173 -0.06076 -0.37451 -0.05364 -0.37728 C 0.0066 -0.37612 -0.00746 -0.38237 0.02049 -0.37265 C 0.02587 -0.36803 0.02656 -0.36132 0.03108 -0.35554 C 0.03403 -0.34143 0.02969 -0.36039 0.03455 -0.34605 C 0.03889 -0.33379 0.04063 -0.31968 0.04392 -0.30696 C 0.04497 -0.27781 0.04583 -0.27643 0.04861 -0.25514 C 0.04879 -0.24358 0.04688 -0.17835 0.05226 -0.15799 C 0.04323 -0.15174 0.05 -0.15336 0.05573 -0.15174 C 0.06302 -0.15452 0.06424 -0.14665 0.06875 -0.14064 C 0.06997 -0.13509 0.07101 -0.13139 0.07344 -0.12653 C 0.07136 -0.1189 0.00382 -0.18922 0.00504 -0.16886 " pathEditMode="relative" rAng="0" ptsTypes="ffffffffffffffffffffffffffff">
                                      <p:cBhvr>
                                        <p:cTn id="46" dur="2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" y="-1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1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7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3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9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857232"/>
            <a:ext cx="6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фон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28630" y="785794"/>
            <a:ext cx="82153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hlinkClick r:id="rId3"/>
              </a:rPr>
              <a:t>http://images.yandex.ru/yandsearch?source=wiz&amp;uinfo=sw-1264-sh-866-fw-1039-fh-598-pd-1&amp;p=1&amp;text=%D1%84%D0%BE%D0%BD%D1%8B%20%D0%B4%D0%BB%D1%8F%20%D0%BF%D1%80%D0%B5%D0%B7%D0%B5%D0%BD%D1%82%D0%B0%D1%86%D0%B8%D0%B9%20powerpoint&amp;noreask=1&amp;pos=47&amp;rpt=simage&amp;lr=39&amp;img_url=http%3A%2F%2Forgs.unt.edu%2Fasis%2F_themes%2Fstrtedge%2Ffree-powerpoint-templates-download-2011-i9.jpg</a:t>
            </a:r>
            <a:endParaRPr lang="ru-RU" sz="1000" dirty="0"/>
          </a:p>
        </p:txBody>
      </p:sp>
      <p:sp>
        <p:nvSpPr>
          <p:cNvPr id="5" name="TextBox 4"/>
          <p:cNvSpPr txBox="1"/>
          <p:nvPr/>
        </p:nvSpPr>
        <p:spPr>
          <a:xfrm>
            <a:off x="142844" y="1785926"/>
            <a:ext cx="794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шкаф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34784" y="1857364"/>
            <a:ext cx="69294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hlinkClick r:id="rId4"/>
              </a:rPr>
              <a:t>http://images.yandex.ru/yandsearch?source=wiz&amp;text=</a:t>
            </a:r>
            <a:r>
              <a:rPr lang="ru-RU" sz="1000" dirty="0" smtClean="0">
                <a:hlinkClick r:id="rId4"/>
              </a:rPr>
              <a:t>кухонный%20шкаф%20для%20посуды%20картинки%20</a:t>
            </a:r>
            <a:r>
              <a:rPr lang="en-US" sz="1000" dirty="0" err="1" smtClean="0">
                <a:hlinkClick r:id="rId4"/>
              </a:rPr>
              <a:t>PNG&amp;noreask</a:t>
            </a:r>
            <a:r>
              <a:rPr lang="en-US" sz="1000" dirty="0" smtClean="0">
                <a:hlinkClick r:id="rId4"/>
              </a:rPr>
              <a:t>=1&amp;pos=17&amp;rpt=</a:t>
            </a:r>
            <a:r>
              <a:rPr lang="en-US" sz="1000" dirty="0" err="1" smtClean="0">
                <a:hlinkClick r:id="rId4"/>
              </a:rPr>
              <a:t>simage&amp;lr</a:t>
            </a:r>
            <a:r>
              <a:rPr lang="en-US" sz="1000" dirty="0" smtClean="0">
                <a:hlinkClick r:id="rId4"/>
              </a:rPr>
              <a:t>=39&amp;uinfo=sw-1264-sh-909-fw-1039-fh-598-pd-1&amp;img_url=http%3A%2F%2Fd8.</a:t>
            </a:r>
            <a:endParaRPr lang="ru-RU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3500430" y="214290"/>
            <a:ext cx="14542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Ссылки</a:t>
            </a: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81624" y="2571744"/>
            <a:ext cx="662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стол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000100" y="2571744"/>
            <a:ext cx="42970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sng" dirty="0" smtClean="0">
                <a:hlinkClick r:id="rId5"/>
              </a:rPr>
              <a:t>http://www.lenagold.ru/fon/clipart/alf.html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59852" y="3214686"/>
            <a:ext cx="651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гуси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214414" y="3214686"/>
            <a:ext cx="50720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6"/>
              </a:rPr>
              <a:t>http://www.lenagold.ru/fon/clipart/p/povar.htm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27194" y="3857628"/>
            <a:ext cx="1178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кастрюля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357290" y="3929066"/>
            <a:ext cx="75009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hlinkClick r:id="rId7"/>
              </a:rPr>
              <a:t>http://images.yandex.ru/yandsearch?p=2&amp;text=%D0%BA%D0%B0%D1%81%D1%82%D1%80%D1%8E%D0%BB%D1%8F%20%D0%B1%D0%B5%D0%B7%20%D0%BA%D1%80%D1%8B%D1%88%D0%BA%D0%B8%20%D0%BA%D0%B0%D1%80%D1%82%D0%B8%D0%BD%D0%BA%D0%B8%20PNG&amp;pos=77&amp;uinfo=sw-1264-sh-866-fw-1039-fh-598-pd-1&amp;rpt=simage&amp;img_url=http%3A%2F%2Fwww.radiuscom.ru%2Fcontent%2F00766540041265471884.png</a:t>
            </a:r>
            <a:endParaRPr lang="ru-RU" sz="1000" dirty="0"/>
          </a:p>
        </p:txBody>
      </p:sp>
      <p:sp>
        <p:nvSpPr>
          <p:cNvPr id="14" name="TextBox 13"/>
          <p:cNvSpPr txBox="1"/>
          <p:nvPr/>
        </p:nvSpPr>
        <p:spPr>
          <a:xfrm>
            <a:off x="172096" y="4929198"/>
            <a:ext cx="724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окно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357290" y="5000636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dirty="0" smtClean="0">
                <a:hlinkClick r:id="rId8"/>
              </a:rPr>
              <a:t>http://www.lenagold.ru/fon/clipart/o/okn/okno47.gif</a:t>
            </a:r>
            <a:endParaRPr lang="ru-RU" sz="1000" dirty="0"/>
          </a:p>
        </p:txBody>
      </p:sp>
      <p:sp>
        <p:nvSpPr>
          <p:cNvPr id="16" name="TextBox 15"/>
          <p:cNvSpPr txBox="1"/>
          <p:nvPr/>
        </p:nvSpPr>
        <p:spPr>
          <a:xfrm>
            <a:off x="285720" y="5643578"/>
            <a:ext cx="1022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тарелка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428728" y="5715016"/>
            <a:ext cx="450059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hlinkClick r:id="rId9"/>
              </a:rPr>
              <a:t>http://img-fotki.yandex.ru/get/5644/981986.28/0_8339d_176902e7_orig</a:t>
            </a:r>
            <a:endParaRPr lang="ru-RU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571480"/>
            <a:ext cx="992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капуста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1142984"/>
            <a:ext cx="1299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картофель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85852" y="642918"/>
            <a:ext cx="350046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hlinkClick r:id="rId3"/>
              </a:rPr>
              <a:t>http://s51.radikal.ru/i132/0811/63/31518d0539da.png</a:t>
            </a:r>
            <a:endParaRPr lang="ru-RU" sz="1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00166" y="1214422"/>
            <a:ext cx="328613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hlinkClick r:id="rId4"/>
              </a:rPr>
              <a:t>http://s60.radikal.ru/i169/1010/d9/d0f1b62aa877.png</a:t>
            </a:r>
            <a:endParaRPr lang="ru-RU" sz="1000" dirty="0"/>
          </a:p>
        </p:txBody>
      </p:sp>
      <p:sp>
        <p:nvSpPr>
          <p:cNvPr id="6" name="TextBox 5"/>
          <p:cNvSpPr txBox="1"/>
          <p:nvPr/>
        </p:nvSpPr>
        <p:spPr>
          <a:xfrm>
            <a:off x="357158" y="1643050"/>
            <a:ext cx="859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свёкла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428728" y="1714488"/>
            <a:ext cx="350044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hlinkClick r:id="rId5"/>
              </a:rPr>
              <a:t>http://s011.radikal.ru/i318/1010/e0/a06a6f792392.png</a:t>
            </a:r>
            <a:endParaRPr lang="ru-RU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285720" y="2143116"/>
            <a:ext cx="1057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морковь</a:t>
            </a: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428728" y="2214554"/>
            <a:ext cx="371476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hlinkClick r:id="rId6"/>
              </a:rPr>
              <a:t>http://s51.radikal.ru/i133/0811/90/90d30a31cc4d.png</a:t>
            </a:r>
            <a:endParaRPr lang="ru-RU" sz="1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500166" y="2643182"/>
            <a:ext cx="328613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hlinkClick r:id="rId7"/>
              </a:rPr>
              <a:t>http://i021.radikal.ru/0806/35/a0312693ee76.png</a:t>
            </a:r>
            <a:endParaRPr lang="ru-RU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571472" y="2571744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лук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28596" y="3071810"/>
            <a:ext cx="872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чеснок</a:t>
            </a:r>
            <a:endParaRPr lang="ru-RU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428728" y="3143248"/>
            <a:ext cx="371476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hlinkClick r:id="rId8"/>
              </a:rPr>
              <a:t>http://lenagold.narod.ru/fon/clipart/ch/chesn/chesn005.png</a:t>
            </a:r>
            <a:endParaRPr lang="ru-RU" sz="1000" dirty="0"/>
          </a:p>
        </p:txBody>
      </p:sp>
      <p:sp>
        <p:nvSpPr>
          <p:cNvPr id="14" name="TextBox 13"/>
          <p:cNvSpPr txBox="1"/>
          <p:nvPr/>
        </p:nvSpPr>
        <p:spPr>
          <a:xfrm>
            <a:off x="357158" y="3571876"/>
            <a:ext cx="11041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помидор</a:t>
            </a:r>
            <a:endParaRPr lang="ru-RU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500166" y="3643315"/>
            <a:ext cx="350046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hlinkClick r:id="rId9"/>
              </a:rPr>
              <a:t>http://i014.radikal.ru/0811/3e/62f2b2ddd962.png</a:t>
            </a:r>
            <a:endParaRPr lang="ru-RU" sz="1000" dirty="0"/>
          </a:p>
        </p:txBody>
      </p:sp>
      <p:sp>
        <p:nvSpPr>
          <p:cNvPr id="17" name="TextBox 16"/>
          <p:cNvSpPr txBox="1"/>
          <p:nvPr/>
        </p:nvSpPr>
        <p:spPr>
          <a:xfrm>
            <a:off x="357158" y="4143380"/>
            <a:ext cx="79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перец</a:t>
            </a:r>
            <a:endParaRPr lang="ru-RU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357290" y="4071942"/>
            <a:ext cx="700092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hlinkClick r:id="rId10"/>
              </a:rPr>
              <a:t>http://images.yandex.ru/yandsearch?text=%D0%BF%D0%B5%D1%80%D0%B5%D1%86%20%D0%BA%D0%B0%D1%80%D1%82%D0%B8%D0%BD%D0%BA%D0%B8%20PNG&amp;pos=29&amp;uinfo=sw-1264-sh-866-fw-1039-fh-598-pd-1&amp;rpt=simage&amp;img_url=http%3A%2F%2Fs44.radikal.ru%2Fi104%2F0811%2F04%2F84b13a69ff37.png</a:t>
            </a:r>
            <a:endParaRPr lang="ru-RU" sz="1000" dirty="0"/>
          </a:p>
        </p:txBody>
      </p:sp>
      <p:sp>
        <p:nvSpPr>
          <p:cNvPr id="19" name="TextBox 18"/>
          <p:cNvSpPr txBox="1"/>
          <p:nvPr/>
        </p:nvSpPr>
        <p:spPr>
          <a:xfrm>
            <a:off x="357158" y="4786322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мясо</a:t>
            </a:r>
            <a:endParaRPr lang="ru-RU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285852" y="4857761"/>
            <a:ext cx="35719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hlinkClick r:id="rId11"/>
              </a:rPr>
              <a:t>http://s08.radikal.ru/i181/0907/47/57a0abd318b2.png</a:t>
            </a:r>
            <a:endParaRPr lang="ru-RU" sz="1000" dirty="0"/>
          </a:p>
        </p:txBody>
      </p:sp>
      <p:sp>
        <p:nvSpPr>
          <p:cNvPr id="21" name="TextBox 20"/>
          <p:cNvSpPr txBox="1"/>
          <p:nvPr/>
        </p:nvSpPr>
        <p:spPr>
          <a:xfrm>
            <a:off x="357158" y="5286388"/>
            <a:ext cx="898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яблоко</a:t>
            </a:r>
            <a:endParaRPr lang="ru-RU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1357290" y="5286388"/>
            <a:ext cx="750099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hlinkClick r:id="rId12"/>
              </a:rPr>
              <a:t>http://images.yandex.ru/yandsearch?text=%D0%BA%D1%80%D0%B0%D1%81%D0%BD%D0%BE%D0%B5%20%D1%8F%D0%B1%D0%BB%D0%BE%D0%BA%D0%BE%20%D0%BA%D0%B0%D1%80%D1%82%D0%B8%D0%BD%D0%BA%D0%B8%20PNG&amp;pos=1&amp;uinfo=sw-1264-sh-866-fw-1039-fh-598-pd-1&amp;rpt=simage&amp;img_url=http%3A%2F%2Fstat18.privet.ru%2Flr%2F0a2f004bb185d0a10db140420a9879a8</a:t>
            </a:r>
            <a:endParaRPr lang="ru-RU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14290"/>
            <a:ext cx="801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груши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357290" y="357166"/>
            <a:ext cx="328613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hlinkClick r:id="rId3"/>
              </a:rPr>
              <a:t>http://s56.radikal.ru/i151/0808/a4/7cb8bea44e7d.png</a:t>
            </a:r>
            <a:endParaRPr lang="ru-RU" sz="1000" dirty="0"/>
          </a:p>
        </p:txBody>
      </p:sp>
      <p:sp>
        <p:nvSpPr>
          <p:cNvPr id="4" name="TextBox 3"/>
          <p:cNvSpPr txBox="1"/>
          <p:nvPr/>
        </p:nvSpPr>
        <p:spPr>
          <a:xfrm>
            <a:off x="285720" y="1000108"/>
            <a:ext cx="1120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апельсин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28728" y="1071546"/>
            <a:ext cx="350044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hlinkClick r:id="rId4"/>
              </a:rPr>
              <a:t>http://s51.radikal.ru/i132/0807/b8/345d2d31e7f1.png</a:t>
            </a:r>
            <a:endParaRPr lang="ru-RU" sz="1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28728" y="1571612"/>
            <a:ext cx="328613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hlinkClick r:id="rId5"/>
              </a:rPr>
              <a:t>http://lenagold.narod.ru/fon/clipart/b/bakl/bakla16.png</a:t>
            </a:r>
            <a:endParaRPr lang="ru-RU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357158" y="1500174"/>
            <a:ext cx="1178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баклажан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185</Words>
  <Application>Microsoft Office PowerPoint</Application>
  <PresentationFormat>Экран (4:3)</PresentationFormat>
  <Paragraphs>56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65</cp:revision>
  <dcterms:created xsi:type="dcterms:W3CDTF">2013-06-28T19:03:01Z</dcterms:created>
  <dcterms:modified xsi:type="dcterms:W3CDTF">2014-01-08T10:54:50Z</dcterms:modified>
</cp:coreProperties>
</file>